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691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 Wolters" userId="fb3da9015f43fa79" providerId="LiveId" clId="{6A275395-1331-5E4C-B2C3-52E828E32D18}"/>
    <pc:docChg chg="custSel addSld delSld modSld">
      <pc:chgData name="G Wolters" userId="fb3da9015f43fa79" providerId="LiveId" clId="{6A275395-1331-5E4C-B2C3-52E828E32D18}" dt="2018-07-01T07:23:53.551" v="70" actId="20577"/>
      <pc:docMkLst>
        <pc:docMk/>
      </pc:docMkLst>
      <pc:sldChg chg="addSp delSp modSp">
        <pc:chgData name="G Wolters" userId="fb3da9015f43fa79" providerId="LiveId" clId="{6A275395-1331-5E4C-B2C3-52E828E32D18}" dt="2018-07-01T07:21:31.646" v="12" actId="1076"/>
        <pc:sldMkLst>
          <pc:docMk/>
          <pc:sldMk cId="3514210463" sldId="257"/>
        </pc:sldMkLst>
        <pc:spChg chg="add mod">
          <ac:chgData name="G Wolters" userId="fb3da9015f43fa79" providerId="LiveId" clId="{6A275395-1331-5E4C-B2C3-52E828E32D18}" dt="2018-07-01T07:21:13.828" v="10" actId="1076"/>
          <ac:spMkLst>
            <pc:docMk/>
            <pc:sldMk cId="3514210463" sldId="257"/>
            <ac:spMk id="2" creationId="{10495CAD-ABC4-DB46-9E78-7F505A8455FA}"/>
          </ac:spMkLst>
        </pc:spChg>
        <pc:spChg chg="add mod">
          <ac:chgData name="G Wolters" userId="fb3da9015f43fa79" providerId="LiveId" clId="{6A275395-1331-5E4C-B2C3-52E828E32D18}" dt="2018-07-01T07:21:31.646" v="12" actId="1076"/>
          <ac:spMkLst>
            <pc:docMk/>
            <pc:sldMk cId="3514210463" sldId="257"/>
            <ac:spMk id="11" creationId="{A58B2DE8-C01E-6A49-A862-35C8AB2E0F31}"/>
          </ac:spMkLst>
        </pc:spChg>
        <pc:picChg chg="add mod">
          <ac:chgData name="G Wolters" userId="fb3da9015f43fa79" providerId="LiveId" clId="{6A275395-1331-5E4C-B2C3-52E828E32D18}" dt="2018-07-01T07:19:42.004" v="1" actId="1076"/>
          <ac:picMkLst>
            <pc:docMk/>
            <pc:sldMk cId="3514210463" sldId="257"/>
            <ac:picMk id="7" creationId="{4480B5E1-E88F-D549-AEF9-C8AC5EF973E5}"/>
          </ac:picMkLst>
        </pc:picChg>
        <pc:picChg chg="add mod">
          <ac:chgData name="G Wolters" userId="fb3da9015f43fa79" providerId="LiveId" clId="{6A275395-1331-5E4C-B2C3-52E828E32D18}" dt="2018-07-01T07:19:54.270" v="4" actId="14100"/>
          <ac:picMkLst>
            <pc:docMk/>
            <pc:sldMk cId="3514210463" sldId="257"/>
            <ac:picMk id="8" creationId="{466434F9-94F9-DD49-A507-B88B394EAD9D}"/>
          </ac:picMkLst>
        </pc:picChg>
        <pc:picChg chg="add mod">
          <ac:chgData name="G Wolters" userId="fb3da9015f43fa79" providerId="LiveId" clId="{6A275395-1331-5E4C-B2C3-52E828E32D18}" dt="2018-07-01T07:20:13.867" v="6" actId="1076"/>
          <ac:picMkLst>
            <pc:docMk/>
            <pc:sldMk cId="3514210463" sldId="257"/>
            <ac:picMk id="9" creationId="{0AFCF6C5-50F6-DF43-92B6-F8FEF5B37DDA}"/>
          </ac:picMkLst>
        </pc:picChg>
        <pc:picChg chg="add del">
          <ac:chgData name="G Wolters" userId="fb3da9015f43fa79" providerId="LiveId" clId="{6A275395-1331-5E4C-B2C3-52E828E32D18}" dt="2018-07-01T07:20:40.784" v="8" actId="1076"/>
          <ac:picMkLst>
            <pc:docMk/>
            <pc:sldMk cId="3514210463" sldId="257"/>
            <ac:picMk id="10" creationId="{93D5D52D-07AE-134C-9B65-5C0FF733F28E}"/>
          </ac:picMkLst>
        </pc:picChg>
      </pc:sldChg>
      <pc:sldChg chg="addSp delSp modSp add">
        <pc:chgData name="G Wolters" userId="fb3da9015f43fa79" providerId="LiveId" clId="{6A275395-1331-5E4C-B2C3-52E828E32D18}" dt="2018-07-01T07:22:37.003" v="25" actId="1076"/>
        <pc:sldMkLst>
          <pc:docMk/>
          <pc:sldMk cId="958689580" sldId="258"/>
        </pc:sldMkLst>
        <pc:spChg chg="del mod">
          <ac:chgData name="G Wolters" userId="fb3da9015f43fa79" providerId="LiveId" clId="{6A275395-1331-5E4C-B2C3-52E828E32D18}" dt="2018-07-01T07:22:00.658" v="19" actId="478"/>
          <ac:spMkLst>
            <pc:docMk/>
            <pc:sldMk cId="958689580" sldId="258"/>
            <ac:spMk id="2" creationId="{10495CAD-ABC4-DB46-9E78-7F505A8455FA}"/>
          </ac:spMkLst>
        </pc:spChg>
        <pc:spChg chg="add mod">
          <ac:chgData name="G Wolters" userId="fb3da9015f43fa79" providerId="LiveId" clId="{6A275395-1331-5E4C-B2C3-52E828E32D18}" dt="2018-07-01T07:22:25.581" v="23" actId="1076"/>
          <ac:spMkLst>
            <pc:docMk/>
            <pc:sldMk cId="958689580" sldId="258"/>
            <ac:spMk id="10" creationId="{7E2EAF83-3A5A-9D46-95AC-931D7C124B9B}"/>
          </ac:spMkLst>
        </pc:spChg>
        <pc:picChg chg="del">
          <ac:chgData name="G Wolters" userId="fb3da9015f43fa79" providerId="LiveId" clId="{6A275395-1331-5E4C-B2C3-52E828E32D18}" dt="2018-07-01T07:22:01.874" v="20" actId="478"/>
          <ac:picMkLst>
            <pc:docMk/>
            <pc:sldMk cId="958689580" sldId="258"/>
            <ac:picMk id="7" creationId="{4480B5E1-E88F-D549-AEF9-C8AC5EF973E5}"/>
          </ac:picMkLst>
        </pc:picChg>
        <pc:picChg chg="del">
          <ac:chgData name="G Wolters" userId="fb3da9015f43fa79" providerId="LiveId" clId="{6A275395-1331-5E4C-B2C3-52E828E32D18}" dt="2018-07-01T07:22:02.827" v="21" actId="478"/>
          <ac:picMkLst>
            <pc:docMk/>
            <pc:sldMk cId="958689580" sldId="258"/>
            <ac:picMk id="8" creationId="{466434F9-94F9-DD49-A507-B88B394EAD9D}"/>
          </ac:picMkLst>
        </pc:picChg>
        <pc:picChg chg="del">
          <ac:chgData name="G Wolters" userId="fb3da9015f43fa79" providerId="LiveId" clId="{6A275395-1331-5E4C-B2C3-52E828E32D18}" dt="2018-07-01T07:21:54.697" v="17" actId="478"/>
          <ac:picMkLst>
            <pc:docMk/>
            <pc:sldMk cId="958689580" sldId="258"/>
            <ac:picMk id="9" creationId="{0AFCF6C5-50F6-DF43-92B6-F8FEF5B37DDA}"/>
          </ac:picMkLst>
        </pc:picChg>
        <pc:picChg chg="add mod">
          <ac:chgData name="G Wolters" userId="fb3da9015f43fa79" providerId="LiveId" clId="{6A275395-1331-5E4C-B2C3-52E828E32D18}" dt="2018-07-01T07:22:37.003" v="25" actId="1076"/>
          <ac:picMkLst>
            <pc:docMk/>
            <pc:sldMk cId="958689580" sldId="258"/>
            <ac:picMk id="12" creationId="{99B6CE1E-4528-2D46-96F2-36F54F4F578C}"/>
          </ac:picMkLst>
        </pc:picChg>
      </pc:sldChg>
      <pc:sldChg chg="add del">
        <pc:chgData name="G Wolters" userId="fb3da9015f43fa79" providerId="LiveId" clId="{6A275395-1331-5E4C-B2C3-52E828E32D18}" dt="2018-07-01T07:21:44.148" v="14" actId="20577"/>
        <pc:sldMkLst>
          <pc:docMk/>
          <pc:sldMk cId="1372613619" sldId="258"/>
        </pc:sldMkLst>
      </pc:sldChg>
      <pc:sldChg chg="addSp delSp modSp add">
        <pc:chgData name="G Wolters" userId="fb3da9015f43fa79" providerId="LiveId" clId="{6A275395-1331-5E4C-B2C3-52E828E32D18}" dt="2018-07-01T07:23:53.551" v="70" actId="20577"/>
        <pc:sldMkLst>
          <pc:docMk/>
          <pc:sldMk cId="3759296310" sldId="259"/>
        </pc:sldMkLst>
        <pc:spChg chg="add mod">
          <ac:chgData name="G Wolters" userId="fb3da9015f43fa79" providerId="LiveId" clId="{6A275395-1331-5E4C-B2C3-52E828E32D18}" dt="2018-07-01T07:23:40.456" v="66" actId="1076"/>
          <ac:spMkLst>
            <pc:docMk/>
            <pc:sldMk cId="3759296310" sldId="259"/>
            <ac:spMk id="2" creationId="{22CA9570-01A5-0E43-8C08-4D11D51BE2B4}"/>
          </ac:spMkLst>
        </pc:spChg>
        <pc:spChg chg="mod">
          <ac:chgData name="G Wolters" userId="fb3da9015f43fa79" providerId="LiveId" clId="{6A275395-1331-5E4C-B2C3-52E828E32D18}" dt="2018-07-01T07:23:24.718" v="63" actId="20577"/>
          <ac:spMkLst>
            <pc:docMk/>
            <pc:sldMk cId="3759296310" sldId="259"/>
            <ac:spMk id="10" creationId="{7E2EAF83-3A5A-9D46-95AC-931D7C124B9B}"/>
          </ac:spMkLst>
        </pc:spChg>
        <pc:spChg chg="mod">
          <ac:chgData name="G Wolters" userId="fb3da9015f43fa79" providerId="LiveId" clId="{6A275395-1331-5E4C-B2C3-52E828E32D18}" dt="2018-07-01T07:23:53.551" v="70" actId="20577"/>
          <ac:spMkLst>
            <pc:docMk/>
            <pc:sldMk cId="3759296310" sldId="259"/>
            <ac:spMk id="11" creationId="{A58B2DE8-C01E-6A49-A862-35C8AB2E0F31}"/>
          </ac:spMkLst>
        </pc:spChg>
        <pc:picChg chg="add mod">
          <ac:chgData name="G Wolters" userId="fb3da9015f43fa79" providerId="LiveId" clId="{6A275395-1331-5E4C-B2C3-52E828E32D18}" dt="2018-07-01T07:23:49.901" v="68" actId="1076"/>
          <ac:picMkLst>
            <pc:docMk/>
            <pc:sldMk cId="3759296310" sldId="259"/>
            <ac:picMk id="9" creationId="{330977FE-5097-6B4F-910F-43DECEAD05D7}"/>
          </ac:picMkLst>
        </pc:picChg>
        <pc:picChg chg="del">
          <ac:chgData name="G Wolters" userId="fb3da9015f43fa79" providerId="LiveId" clId="{6A275395-1331-5E4C-B2C3-52E828E32D18}" dt="2018-07-01T07:23:26.675" v="64" actId="478"/>
          <ac:picMkLst>
            <pc:docMk/>
            <pc:sldMk cId="3759296310" sldId="259"/>
            <ac:picMk id="12" creationId="{99B6CE1E-4528-2D46-96F2-36F54F4F578C}"/>
          </ac:picMkLst>
        </pc:picChg>
      </pc:sldChg>
    </pc:docChg>
  </pc:docChgLst>
</pc:chgInfo>
</file>

<file path=ppt/media/image1.jpg>
</file>

<file path=ppt/media/image2.tiff>
</file>

<file path=ppt/media/image3.tiff>
</file>

<file path=ppt/media/image4.tiff>
</file>

<file path=ppt/media/image5.tiff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11986C-122C-48C2-BAEA-C0D679B7FA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2B027D7-3D3B-437D-959A-DE7D12816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195A0C6-BAFA-44E4-8CD7-75F610845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E60B0C0-4B8B-4004-BD1C-C2C9446F7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A3BE2A-A7F9-4FA5-A71C-34E983A2F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61166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3600AD-8870-4A42-8736-963E230BF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95D20F5-BC37-4296-87DD-DC54798B5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90C4904-9D33-4EF5-9996-F313D5903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7BDE7E7-2520-47F9-9248-80B61BC6D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F126F0C-5E43-4F54-B345-45CE8E2B6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7846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4CDA72F0-43D1-4FD7-8FF9-9FB567D4AE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7C5CD68-6CFA-46CE-9650-3AE3EE2CE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B6F0414-0FE2-4D96-A664-2B44652F5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A63989-B198-4E44-B508-327A02191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7603196-93C5-4D78-849F-7DF569CEA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806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E5D04-B90A-475A-98B9-0B2B9A1A0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8CFD6B0-95EE-476F-B588-E694AE7AE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C486D48-FDCF-4A8D-8FFE-5AA5A6C9A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1B945CC-E276-47D0-85FD-F42B4FDD4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5509ED6-A94F-4053-9701-F1091DBE8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512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A960D3-DA75-4918-82AE-A0A26A522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DD6A4FC-7603-43B5-BFB5-EB6B8F39CD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47CECE2-3196-403A-BA4C-470752058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AAA91FB-31C7-412B-838E-60150477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BE140A7-E871-47C0-8D67-75884A46D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2606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CEDFC-7A6A-418F-BDE9-28A798E05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F381C3B-E283-4E34-8DB6-1D3390FE00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3F8EA65-E4BA-40CB-87A8-B7DED3245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A8B1903-2DAD-4755-9DBF-B5986896A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4FB6933-0E75-44C6-872D-D971324D7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A6538DE-C53B-41D1-85C9-2104C28DF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28580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09D91D-C208-4941-A635-22D56A622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55907D0-F1E8-4F00-8170-C5432949A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A2774B3-4ADB-49BE-ADA6-864E85935D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F7BC77A-2247-4066-8ACB-59BE708EA8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CE9D369-E163-4DB2-9D0F-0B21D3C1C7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0A498D3-EF0D-4CB1-B5A0-CA726D2B2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54FFBBD5-C9F7-4C6C-8031-DFDD5D35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FB7D956E-7FA9-40F7-93DA-5775DC756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4758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74D12-8940-4545-A2E4-AD16050A8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0EB4416-7117-4AAC-B14E-38FC95777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97CAB28-A839-486D-82A4-47F417C94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03A40E1-A9A5-4CAB-8D54-A363C8119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9333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483A1D3-DCE4-45A5-A560-AA2482F2A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35837311-3A82-4056-9E45-994D1DF48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9F69ED7-F202-4E6C-9CC4-03D0E7D9A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1407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36E9E7-0A35-42B3-8698-E9FB8FDFC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5D5786C-F5ED-498F-83F9-849FA953D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5635F6F9-8FDD-4E08-8D1A-A0105F1AC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969E849-FCE5-4C09-9678-68E597FB8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4497F22-2A47-4060-BB3B-220C9B18C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8A79896-2E49-41C2-A6C8-ECDF77C5B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2282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E95DDB-E8DB-4A33-BE61-074389581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8F32F1A6-5DB9-481B-A7DE-FEF67A46DE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D631C0F-F10D-4BA6-98A5-F935089AF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61B401A-DEC9-422E-81D2-02E1E9744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5CD2339-CB4F-41CF-B888-7EA179544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BAF217E-7C67-4998-BD5C-293168A93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0632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62EA1284-9F13-4210-811F-88E3E65BC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68D2070-DFBC-4FCA-87E7-5C3F3B89B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B1D5F98-F83B-4808-AE63-99F999A446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CFFFD-E713-450D-A805-58A37BC93816}" type="datetimeFigureOut">
              <a:rPr lang="nl-NL" smtClean="0"/>
              <a:t>1-7-2018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5B921E1-E7BE-4EA4-A3D3-F872796561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E44989F-F655-4C45-91FE-03D956D28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4BA97-46CC-4227-A738-70D9B77B00F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072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58BE81B3-A8A8-4DBE-902B-D0BBB9D49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682" y="0"/>
            <a:ext cx="12220682" cy="7632566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5C104564-E5B5-4547-AC48-056B83AF54DD}"/>
              </a:ext>
            </a:extLst>
          </p:cNvPr>
          <p:cNvSpPr txBox="1"/>
          <p:nvPr/>
        </p:nvSpPr>
        <p:spPr>
          <a:xfrm>
            <a:off x="3895105" y="154379"/>
            <a:ext cx="8039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Wifi punten in Leeuwarden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ADBB9022-AE96-41C2-9234-DE1AF7C0FD2E}"/>
              </a:ext>
            </a:extLst>
          </p:cNvPr>
          <p:cNvSpPr txBox="1"/>
          <p:nvPr/>
        </p:nvSpPr>
        <p:spPr>
          <a:xfrm>
            <a:off x="2826327" y="881382"/>
            <a:ext cx="9108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Kennisnetwerk Data </a:t>
            </a:r>
            <a:r>
              <a:rPr lang="nl-NL" sz="20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(groep 5)</a:t>
            </a:r>
          </a:p>
        </p:txBody>
      </p:sp>
    </p:spTree>
    <p:extLst>
      <p:ext uri="{BB962C8B-B14F-4D97-AF65-F5344CB8AC3E}">
        <p14:creationId xmlns:p14="http://schemas.microsoft.com/office/powerpoint/2010/main" val="3524763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CF790F01-687E-490B-B16C-18291E151F96}"/>
              </a:ext>
            </a:extLst>
          </p:cNvPr>
          <p:cNvSpPr/>
          <p:nvPr/>
        </p:nvSpPr>
        <p:spPr>
          <a:xfrm>
            <a:off x="0" y="0"/>
            <a:ext cx="12192000" cy="128149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580B8A3-C3F3-4FD9-89E7-3C4E6CF35753}"/>
              </a:ext>
            </a:extLst>
          </p:cNvPr>
          <p:cNvSpPr txBox="1"/>
          <p:nvPr/>
        </p:nvSpPr>
        <p:spPr>
          <a:xfrm>
            <a:off x="3895105" y="154379"/>
            <a:ext cx="8039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Wifi punten in Leeuwarden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92DB7C4-33EF-414B-8813-144AADE5AF84}"/>
              </a:ext>
            </a:extLst>
          </p:cNvPr>
          <p:cNvSpPr txBox="1"/>
          <p:nvPr/>
        </p:nvSpPr>
        <p:spPr>
          <a:xfrm>
            <a:off x="2826327" y="881382"/>
            <a:ext cx="9108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Kennisnetwerk Data </a:t>
            </a:r>
            <a:r>
              <a:rPr lang="nl-NL" sz="20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(groep 5)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4480B5E1-E88F-D549-AEF9-C8AC5EF97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322" y="1281492"/>
            <a:ext cx="3305745" cy="2361247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466434F9-94F9-DD49-A507-B88B394EA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322" y="3746128"/>
            <a:ext cx="3305745" cy="2361247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0AFCF6C5-50F6-DF43-92B6-F8FEF5B37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766" y="3746128"/>
            <a:ext cx="3815080" cy="2661907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10495CAD-ABC4-DB46-9E78-7F505A8455FA}"/>
              </a:ext>
            </a:extLst>
          </p:cNvPr>
          <p:cNvSpPr/>
          <p:nvPr/>
        </p:nvSpPr>
        <p:spPr>
          <a:xfrm>
            <a:off x="1476766" y="246211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dirty="0"/>
              <a:t>Routines in kaart brengen</a:t>
            </a:r>
          </a:p>
          <a:p>
            <a:pPr lvl="1"/>
            <a:r>
              <a:rPr lang="nl-NL" dirty="0"/>
              <a:t>Activiteit spitsuur</a:t>
            </a:r>
          </a:p>
          <a:p>
            <a:pPr lvl="1"/>
            <a:r>
              <a:rPr lang="nl-NL" dirty="0"/>
              <a:t>Spreiding over meetpunten</a:t>
            </a:r>
          </a:p>
          <a:p>
            <a:pPr lvl="1"/>
            <a:r>
              <a:rPr lang="nl-NL" dirty="0"/>
              <a:t>Fouriertransformatie terugkeerpatronen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58B2DE8-C01E-6A49-A862-35C8AB2E0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00609"/>
            <a:ext cx="10515600" cy="1325563"/>
          </a:xfrm>
        </p:spPr>
        <p:txBody>
          <a:bodyPr/>
          <a:lstStyle/>
          <a:p>
            <a:r>
              <a:rPr lang="nl-NL" dirty="0"/>
              <a:t>Poging clusteranalyse</a:t>
            </a:r>
          </a:p>
        </p:txBody>
      </p:sp>
    </p:spTree>
    <p:extLst>
      <p:ext uri="{BB962C8B-B14F-4D97-AF65-F5344CB8AC3E}">
        <p14:creationId xmlns:p14="http://schemas.microsoft.com/office/powerpoint/2010/main" val="3514210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CF790F01-687E-490B-B16C-18291E151F96}"/>
              </a:ext>
            </a:extLst>
          </p:cNvPr>
          <p:cNvSpPr/>
          <p:nvPr/>
        </p:nvSpPr>
        <p:spPr>
          <a:xfrm>
            <a:off x="0" y="0"/>
            <a:ext cx="12192000" cy="128149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580B8A3-C3F3-4FD9-89E7-3C4E6CF35753}"/>
              </a:ext>
            </a:extLst>
          </p:cNvPr>
          <p:cNvSpPr txBox="1"/>
          <p:nvPr/>
        </p:nvSpPr>
        <p:spPr>
          <a:xfrm>
            <a:off x="3895105" y="154379"/>
            <a:ext cx="8039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Wifi punten in Leeuwarden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92DB7C4-33EF-414B-8813-144AADE5AF84}"/>
              </a:ext>
            </a:extLst>
          </p:cNvPr>
          <p:cNvSpPr txBox="1"/>
          <p:nvPr/>
        </p:nvSpPr>
        <p:spPr>
          <a:xfrm>
            <a:off x="2826327" y="881382"/>
            <a:ext cx="9108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Kennisnetwerk Data </a:t>
            </a:r>
            <a:r>
              <a:rPr lang="nl-NL" sz="20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(groep 5)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58B2DE8-C01E-6A49-A862-35C8AB2E0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00609"/>
            <a:ext cx="10515600" cy="1325563"/>
          </a:xfrm>
        </p:spPr>
        <p:txBody>
          <a:bodyPr/>
          <a:lstStyle/>
          <a:p>
            <a:r>
              <a:rPr lang="nl-NL" dirty="0"/>
              <a:t>Poging clusteranalyse</a:t>
            </a: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7E2EAF83-3A5A-9D46-95AC-931D7C124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r>
              <a:rPr lang="nl-NL" dirty="0"/>
              <a:t>Variatie routines te groot. </a:t>
            </a:r>
          </a:p>
          <a:p>
            <a:r>
              <a:rPr lang="nl-NL" dirty="0"/>
              <a:t>Geen duidelijk afbakening van type passanten</a:t>
            </a:r>
          </a:p>
          <a:p>
            <a:r>
              <a:rPr lang="nl-NL" dirty="0"/>
              <a:t>Tijd te kort om features verder uit de diepen</a:t>
            </a:r>
          </a:p>
          <a:p>
            <a:r>
              <a:rPr lang="nl-NL" dirty="0" err="1"/>
              <a:t>Future</a:t>
            </a:r>
            <a:r>
              <a:rPr lang="nl-NL" dirty="0"/>
              <a:t> research dus</a:t>
            </a:r>
            <a:r>
              <a:rPr lang="nl-NL" dirty="0">
                <a:sym typeface="Wingdings" pitchFamily="2" charset="2"/>
              </a:rPr>
              <a:t>:)</a:t>
            </a:r>
            <a:endParaRPr lang="nl-NL" dirty="0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99B6CE1E-4528-2D46-96F2-36F54F4F5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4632" y="3494792"/>
            <a:ext cx="4100068" cy="292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689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CF790F01-687E-490B-B16C-18291E151F96}"/>
              </a:ext>
            </a:extLst>
          </p:cNvPr>
          <p:cNvSpPr/>
          <p:nvPr/>
        </p:nvSpPr>
        <p:spPr>
          <a:xfrm>
            <a:off x="0" y="0"/>
            <a:ext cx="12192000" cy="128149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580B8A3-C3F3-4FD9-89E7-3C4E6CF35753}"/>
              </a:ext>
            </a:extLst>
          </p:cNvPr>
          <p:cNvSpPr txBox="1"/>
          <p:nvPr/>
        </p:nvSpPr>
        <p:spPr>
          <a:xfrm>
            <a:off x="3895105" y="154379"/>
            <a:ext cx="8039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Wifi punten in Leeuwarden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92DB7C4-33EF-414B-8813-144AADE5AF84}"/>
              </a:ext>
            </a:extLst>
          </p:cNvPr>
          <p:cNvSpPr txBox="1"/>
          <p:nvPr/>
        </p:nvSpPr>
        <p:spPr>
          <a:xfrm>
            <a:off x="2826327" y="881382"/>
            <a:ext cx="9108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Kennisnetwerk Data </a:t>
            </a:r>
            <a:r>
              <a:rPr lang="nl-NL" sz="20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(groep 5)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58B2DE8-C01E-6A49-A862-35C8AB2E0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00609"/>
            <a:ext cx="10515600" cy="1325563"/>
          </a:xfrm>
        </p:spPr>
        <p:txBody>
          <a:bodyPr/>
          <a:lstStyle/>
          <a:p>
            <a:r>
              <a:rPr lang="nl-NL" dirty="0"/>
              <a:t>Wie bereiken de Voorstreek</a:t>
            </a: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7E2EAF83-3A5A-9D46-95AC-931D7C124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22CA9570-01A5-0E43-8C08-4D11D51BE2B4}"/>
              </a:ext>
            </a:extLst>
          </p:cNvPr>
          <p:cNvSpPr/>
          <p:nvPr/>
        </p:nvSpPr>
        <p:spPr>
          <a:xfrm>
            <a:off x="1085385" y="307424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dirty="0" err="1"/>
              <a:t>Dagroutes</a:t>
            </a:r>
            <a:r>
              <a:rPr lang="nl-NL" dirty="0"/>
              <a:t> bekeken</a:t>
            </a:r>
          </a:p>
          <a:p>
            <a:r>
              <a:rPr lang="nl-NL" dirty="0"/>
              <a:t>Langs Voorstreek, maar er niet starten</a:t>
            </a:r>
          </a:p>
        </p:txBody>
      </p:sp>
      <p:pic>
        <p:nvPicPr>
          <p:cNvPr id="9" name="Tijdelijke aanduiding voor inhoud 7">
            <a:extLst>
              <a:ext uri="{FF2B5EF4-FFF2-40B4-BE49-F238E27FC236}">
                <a16:creationId xmlns:a16="http://schemas.microsoft.com/office/drawing/2014/main" id="{330977FE-5097-6B4F-910F-43DECEAD0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4312" y="2645289"/>
            <a:ext cx="4483797" cy="316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296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CF790F01-687E-490B-B16C-18291E151F96}"/>
              </a:ext>
            </a:extLst>
          </p:cNvPr>
          <p:cNvSpPr/>
          <p:nvPr/>
        </p:nvSpPr>
        <p:spPr>
          <a:xfrm>
            <a:off x="0" y="0"/>
            <a:ext cx="12192000" cy="128149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580B8A3-C3F3-4FD9-89E7-3C4E6CF35753}"/>
              </a:ext>
            </a:extLst>
          </p:cNvPr>
          <p:cNvSpPr txBox="1"/>
          <p:nvPr/>
        </p:nvSpPr>
        <p:spPr>
          <a:xfrm>
            <a:off x="3895105" y="154379"/>
            <a:ext cx="8039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Wifi punten in Leeuwarden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92DB7C4-33EF-414B-8813-144AADE5AF84}"/>
              </a:ext>
            </a:extLst>
          </p:cNvPr>
          <p:cNvSpPr txBox="1"/>
          <p:nvPr/>
        </p:nvSpPr>
        <p:spPr>
          <a:xfrm>
            <a:off x="2826327" y="881382"/>
            <a:ext cx="9108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Kennisnetwerk Data </a:t>
            </a:r>
            <a:r>
              <a:rPr lang="nl-NL" sz="20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(groep 5)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58B2DE8-C01E-6A49-A862-35C8AB2E0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00609"/>
            <a:ext cx="10515600" cy="1325563"/>
          </a:xfrm>
        </p:spPr>
        <p:txBody>
          <a:bodyPr/>
          <a:lstStyle/>
          <a:p>
            <a:r>
              <a:rPr lang="nl-NL" dirty="0"/>
              <a:t>Looproutes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C8838E85-0241-43CA-BC79-D1DD61F2A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5928" y="2424918"/>
            <a:ext cx="7420144" cy="405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066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CF790F01-687E-490B-B16C-18291E151F96}"/>
              </a:ext>
            </a:extLst>
          </p:cNvPr>
          <p:cNvSpPr/>
          <p:nvPr/>
        </p:nvSpPr>
        <p:spPr>
          <a:xfrm>
            <a:off x="0" y="0"/>
            <a:ext cx="12192000" cy="128149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580B8A3-C3F3-4FD9-89E7-3C4E6CF35753}"/>
              </a:ext>
            </a:extLst>
          </p:cNvPr>
          <p:cNvSpPr txBox="1"/>
          <p:nvPr/>
        </p:nvSpPr>
        <p:spPr>
          <a:xfrm>
            <a:off x="3895105" y="154379"/>
            <a:ext cx="8039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4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Wifi punten in Leeuwarden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392DB7C4-33EF-414B-8813-144AADE5AF84}"/>
              </a:ext>
            </a:extLst>
          </p:cNvPr>
          <p:cNvSpPr txBox="1"/>
          <p:nvPr/>
        </p:nvSpPr>
        <p:spPr>
          <a:xfrm>
            <a:off x="2826327" y="881382"/>
            <a:ext cx="91083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Kennisnetwerk Data </a:t>
            </a:r>
            <a:r>
              <a:rPr lang="nl-NL" sz="20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r>
              <a:rPr lang="nl-NL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(groep 5)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58B2DE8-C01E-6A49-A862-35C8AB2E0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00609"/>
            <a:ext cx="10515600" cy="1325563"/>
          </a:xfrm>
        </p:spPr>
        <p:txBody>
          <a:bodyPr/>
          <a:lstStyle/>
          <a:p>
            <a:r>
              <a:rPr lang="nl-NL" dirty="0"/>
              <a:t>Looproutes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F9A120B-7926-4716-86CF-53C7021CE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018" y="2244734"/>
            <a:ext cx="8027963" cy="450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13759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120</Words>
  <Application>Microsoft Office PowerPoint</Application>
  <PresentationFormat>Breedbeeld</PresentationFormat>
  <Paragraphs>27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Kantoorthema</vt:lpstr>
      <vt:lpstr>PowerPoint-presentatie</vt:lpstr>
      <vt:lpstr>Poging clusteranalyse</vt:lpstr>
      <vt:lpstr>Poging clusteranalyse</vt:lpstr>
      <vt:lpstr>Wie bereiken de Voorstreek</vt:lpstr>
      <vt:lpstr>Looproutes</vt:lpstr>
      <vt:lpstr>Looproutes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Bert Dijkstra</dc:creator>
  <cp:lastModifiedBy>Bert Dijkstra</cp:lastModifiedBy>
  <cp:revision>7</cp:revision>
  <dcterms:created xsi:type="dcterms:W3CDTF">2018-06-18T16:55:03Z</dcterms:created>
  <dcterms:modified xsi:type="dcterms:W3CDTF">2018-07-01T13:59:37Z</dcterms:modified>
</cp:coreProperties>
</file>

<file path=docProps/thumbnail.jpeg>
</file>